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CAE"/>
    <a:srgbClr val="FAD9C2"/>
    <a:srgbClr val="DD2BBF"/>
    <a:srgbClr val="D2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KostinaDV.INFORMAT\Desktop\123\c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939" y="744280"/>
            <a:ext cx="15225822" cy="76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845" y="744280"/>
            <a:ext cx="10515600" cy="1325563"/>
          </a:xfrm>
        </p:spPr>
        <p:txBody>
          <a:bodyPr>
            <a:prstTxWarp prst="textInflateTop">
              <a:avLst/>
            </a:prstTxWarp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_AlbionicTitulBrk" panose="020B0903060703020204" pitchFamily="34" charset="-52"/>
              </a:rPr>
              <a:t>Название мероприятия</a:t>
            </a:r>
            <a:endParaRPr lang="ru-RU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latin typeface="a_AlbionicTitulBrk" panose="020B0903060703020204" pitchFamily="34" charset="-52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09845" y="1980666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_AlbionicTitulBrk" panose="020B0903060703020204" pitchFamily="34" charset="-52"/>
              </a:rPr>
              <a:t>Описание мероприятия</a:t>
            </a:r>
            <a:endParaRPr lang="ru-RU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latin typeface="a_AlbionicTitulBrk" panose="020B09030607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45" y="-123572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_AlbionicTitulBrk" panose="020B0903060703020204" pitchFamily="34" charset="-52"/>
              </a:rPr>
              <a:t>Название образовательной организации</a:t>
            </a:r>
            <a:endParaRPr lang="ru-RU" sz="32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latin typeface="a_AlbionicTitulBrk" panose="020B09030607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56555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a_AlbionicTitulBrk</vt:lpstr>
      <vt:lpstr>Arial</vt:lpstr>
      <vt:lpstr>Calibri</vt:lpstr>
      <vt:lpstr>Calibri Light</vt:lpstr>
      <vt:lpstr>Тема Office</vt:lpstr>
      <vt:lpstr>Название мероприятия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10</cp:revision>
  <dcterms:created xsi:type="dcterms:W3CDTF">2019-06-07T06:26:08Z</dcterms:created>
  <dcterms:modified xsi:type="dcterms:W3CDTF">2019-06-07T14:13:50Z</dcterms:modified>
</cp:coreProperties>
</file>